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presProps.xml" Type="http://schemas.openxmlformats.org/officeDocument/2006/relationships/presProps"/><Relationship Id="rId14" Target="viewProps.xml" Type="http://schemas.openxmlformats.org/officeDocument/2006/relationships/viewProps"/><Relationship Id="rId15" Target="theme/theme1.xml" Type="http://schemas.openxmlformats.org/officeDocument/2006/relationships/theme"/><Relationship Id="rId16" Target="tableStyles.xml" Type="http://schemas.openxmlformats.org/officeDocument/2006/relationships/tableStyles"/><Relationship Id="rId17" Target="slides/slide12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రాజా, యిదిగో నీ యీటె నాయొద్దనున్నది, పనివారిలో నొకడు వచ్చి దాని తీసికొనవచ్చును.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ఈ దినము నిన్ను నాకు అప్పగించినను నేను యెహోవా చేత అభిషేకము నొందినవానిని చంపనొల్లక పోయినందున ఆయన నా నీతిని నా విశ్వాస్యతను చూచి నాకు ప్రతిఫలము దయచేయును.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చిత్తగించుము, ఈ దినమున నీ ప్రాణము నా దృష్టికి ఘనమైనందున యెహోవా నా ప్రాణమును తన దృష్టికి ఘనముగా ఎంచి బాధలన్నిటిలోనుండి నన్ను రక్షించునుగాక అని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సౌలు దావీదా నాయనా, నీవు ఆశీర్వాదము పొందుదువు గాక; నీవు ఘనకార్యములను పూనుకొని విజయము నొందుదువుగాక అని దావీదుతో అనెను. అప్పుడు దావీదు తన మార్గమున వెళ్లిపోయెను, సౌలును తన స్థలమునకు తిరిగివచ్చెను.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26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జీఫీయులు గిబియాలో సౌలునొద్దకు వచ్చి దావీదు యెషీమోను ఎదుట హకీలా మన్యములో దాగియున్నాడని తెలియజేయగా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లేచి ఇశ్రాయేలీయులలో ఏర్పరచబడిన మూడువేల మందిని తీసికొని జీఫు అరణ్యములో దావీదును వెదకుటకు జీఫు అరణ్యమునకు 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యెషీమోను ఎదుటనున్న హకీలా మన్యమందు త్రోవ ప్రక్కను దిగగా, దావీదు అరణ్యములో నివసించుచుండి తన్ను పట్టుకొనవలెనని సౌలు అరణ్యమునకు వచ్చెనని విని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వేగులవారిని పంపి నిశ్చయముగా సౌలు వచ్చెనని తెలిసికొనెను.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దావీదు లేచి సౌలు దండు దిగిన స్థలము దగ్గరకు వచ్చి, సౌలును సౌలునకు సైన్యాధిపతియగు నేరు కుమారుడైన అబ్నేరును పరుండియుండగా వారున్న స్థలము కనుగొనెను. సౌలు దండు క్రొత్తళములో పండుకొనగా దండువారు అతనిచుట్టు నుండిరి.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దావీదు పాళెములోనికి సౌలు దగ్గరకు నాతోకూడ ఎవరు వత్తురని హిత్తీయుడైన అహీమెలెకును సెరూయా కుమారుడును యోవాబునకు సహోదరుడునగు అబీషైని నడుగగా నీతోకూడ నేనే వత్తునని అబీషై యనెను.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దావీదును అబీషైయును రాత్రివేళ ఆ జనుల దగ్గరకు పోగా సౌలు దండు క్రొత్తళములో పండుకొని నిద్రబోవుచుండెను, అతని యీటె అతని తలగడ దగ్గర నేలను నాటియుండెను, అబ్నేరును జనులును అతని చుట్టు పండుకొనియుండిరి.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అబీషై దావీదుతో దేవుడు ఈ దినమున నీ శత్రువుని నీకప్పగించెను; కాబట్టి నీ చిత్తమైతే ఆ యీటెతో ఒక్కపోటు పొడిచి, నేనతనిని భూమికి నాటివేతును, ఒక దెబ్బతోనే పరిష్కారము చేతుననగా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దావీదు నీవతని చంపకూడదు, యెహోవా చేత అభిషేకము నొందినవానిని చంపి నిర్దోషియగుట యెవనికి సాధ్యము?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యహోవా జీవముతోడు యెహోవాయే అతని మొత్తును, అతడు అపాయమువలన చచ్చును, లేదా యుద్ధమునకు పోయి నశించును;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చేత అభిషేకము నొందిన వానిని నేను చంపను; ఆలాగున నేను చేయకుండ యెహోవా నన్ను ఆపును గాక. అయితే అతని తలగడ దగ్గరనున్న యీటెను నీళ్లబుడ్డిని తీసికొని మనము వెళ్లిపోదము రమ్మని అబీషైతో చెప్పి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తలగడ దగ్గరనున్న యీటెను నీళ్లబుడ్డిని తీసికొని వారిద్దరు వెళ్లిపోయిరి. యెహోవా చేత వారికందరికి గాఢనిద్ర కలుగగా వారిలో ఎవడును నిద్ర మేలుకొనలేదు, ఎవడును వచ్చినవారిని చూడలేదు, జరిగినదాని గుర్తుపట్టిన వాడొకడును లేడు.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దావీదు అవతలకుపోయి దూరముగా నున్న కొండమీద నిలిచి, ఉభయుల మధ్యను చాలా యెడముండగా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జనులును నేరు కుమారుడైన అబ్నేరును వినునట్లు అబ్నేరూ, నీవు మాటలాడవా? అని కేకవేయగా అబ్నేరు కేకలువేసి రాజును నిద్రలేపు నీవెవడవని అడిగెను.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దావీదు నీవు మగవాడవు కావా? ఇశ్రాయేలీయులలో నీ వంటివాడెవడు? నీకు యజమానుడగు రాజునకు నీవెందుకు కాపు కాయకపోతివి? నీకు యజమానుడగు రాజును సంహరించుటకు జనులలో ఒకడు చేరువకు వచ్చెనే;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ప్రవర్తన అనుకూలము కాదు, నీవు శిక్షకు పాత్రుడవే; యెహోవా చేత అభిషేకము నొందిన నీ యేలినవానికి నీవు రక్షకముగా నుండలేదు; యెహోవా జీవముతోడు నీవు మరణశిక్షకు పాత్రుడవు. రాజుయొక్క యీటె యెక్కడనున్నదో చూడుము, అతని తలగడ యొద్దనున్న నీళ్లబుడ్డి యెక్కడనున్నదో చూడుము అని పలికెను.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26:17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సౌలు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దావీదు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స్వరము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ఎరిగి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దావీదా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నాయనా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యిది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స్వరమేగదా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దావీదు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ఇట్లనెను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యేలినవాడా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రాజా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స్వరమే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26:18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యేలినవాడు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దాసుని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ఈలాగు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ఎందుకు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తరుముచున్నాడు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నేనేమి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చేసితిని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నావలన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ఏ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కీడు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సంభవించును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26:19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రాజా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యేలినవాడా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దాసుని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మాటలు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వినుము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నామీద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పడవలెనని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నిన్ను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ప్రేరేపించిన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యెడల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నైవేద్యము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చేసి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ఆయనను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శాంతిపరచవచ్చును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అయితే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నరులెవరైనను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నిన్ను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ప్రేరేపించినయెడల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దృష్టికి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శాపగ్రస్తులగుదురు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నీవు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దేశమును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విడిచి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అన్యదేవతలను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పూజించుమని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స్వాస్థ్యమునకు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హత్తుకొనకుండ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నన్ను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వెలివేయుచున్నారు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దేశమునకు దూరముగాను, యెహోవా సన్నిధికి ఎడమగాను నేను మరణము నొందకపోవుదును గాక. ఒకడు పర్వతములమీద కౌజుపిట్టను తరిమినట్టు ఇశ్రాయేలు రాజవైన నీవు మిన్నల్లిని వెదకుటకై బయలుదేరి వచ్చితివి.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సౌలు నేను పాపము చేసితిని, ఈ దినమున నాప్రాణము నీ దృష్టికి ప్రియముగా నుండినదాని బట్టి నేను నీకిక కీడుచేయను. దావీదా నాయనా, నాయొద్దకు తిరిగిరమ్ము; వెఱ్ఱివాడనై నేను బహు తప్పుచేసితిననగా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615</Words>
  <Application>Microsoft Office PowerPoint</Application>
  <PresentationFormat>Widescreen</PresentationFormat>
  <Paragraphs>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1 సమూయేలు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2021-02-10T04:57:50Z</dcterms:modified>
  <cp:revision>2</cp:revision>
  <dc:title>1 సమూయేలు</dc:title>
</cp:coreProperties>
</file>